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A60DB-C18D-7D38-6C09-A500F6D03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43A4A9-B90B-FB61-5D4F-3808D7F221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57BE-5668-3CD8-D433-2B654E2E2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74623-F75F-4389-A9AA-D929F331A4CD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599A1-207D-BB55-39BC-DD429A73D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ECD6B-9F5B-D69B-9D44-14519EBA6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0627-293F-426F-8CAB-A01A66566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39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B3066-ACF0-143B-22E3-71911E9DD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F94826-9F7F-7B3E-946C-E264A38086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B1DA2-16FC-239E-B72D-F1F8BAB7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74623-F75F-4389-A9AA-D929F331A4CD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3E376-C348-B5EB-F237-20487EE35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D0B4B-A840-37A7-8C0E-ED77EC279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0627-293F-426F-8CAB-A01A66566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43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8042EB-A2E1-0FC6-A588-0D321B127A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766BAF-0606-9AB9-CC89-DF05FD9A6B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68221-F0AD-663A-DCCB-E3D9DDE6A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74623-F75F-4389-A9AA-D929F331A4CD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5A2C9-0850-8007-54C3-D73E09279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B4BB8-4308-11D9-39C5-5690BBEFD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0627-293F-426F-8CAB-A01A66566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92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FA38C-ABCE-1F7E-97B6-63B52E214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DF0DC-7F7F-07EC-E8E6-EAADB07A8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EBE68-511F-C123-7812-217942A38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74623-F75F-4389-A9AA-D929F331A4CD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1A2E9-AD20-6FF2-95FB-57086950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EBF1A-C0CF-BEDA-2345-96178842B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0627-293F-426F-8CAB-A01A66566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64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B6189-7803-8D9B-1ED9-89127D1CB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BF4EE5-59D3-11E0-B4C8-9EDA28A21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D56AB-5294-3658-5A11-A0B83D763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74623-F75F-4389-A9AA-D929F331A4CD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DB02D-3CCB-C08A-A4DF-07DD1691A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7A123-56B9-CD26-5253-62B85ECD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0627-293F-426F-8CAB-A01A66566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49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A2DA9-1021-14E8-A9B0-B48A9D88B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DAD92-4F53-079B-FDEB-03FD2A8AA8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26713B-0452-A4AC-450D-CF067021D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FD2444-E48D-F6F2-CF36-9204ACDA6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74623-F75F-4389-A9AA-D929F331A4CD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7CABDD-AC50-3087-2144-57012D3E3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73614B-5A03-8FE1-6833-B42889F25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0627-293F-426F-8CAB-A01A66566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93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3068D-9FE3-4D6F-F5E1-05715B302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4BC1C-BFF7-614A-5846-47984ADF4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5AFE0B-B684-DF15-FEF3-5288F6D03E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AFD42D-402F-58C6-EAE5-E09EF9749A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4A8486-FCFC-134D-388D-9FF1AC475B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C114DB-0B3F-3087-7AFD-68CBBFAD2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74623-F75F-4389-A9AA-D929F331A4CD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F7A213-BD98-E8AA-E4BC-3B7AF08F5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B02CD2-FACE-DA49-E3F1-2EEE684E8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0627-293F-426F-8CAB-A01A66566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80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D7BD5-83E0-6885-5D03-59DB21D5E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30E803-23E4-6A9C-F22F-03356D861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74623-F75F-4389-A9AA-D929F331A4CD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C035B8-17B5-3A3E-BE5F-D5AC216C9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29C50F-90E9-7274-3876-D319D790F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0627-293F-426F-8CAB-A01A66566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73861E-040E-BDCE-1DB7-DE04FE25F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74623-F75F-4389-A9AA-D929F331A4CD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FF391D-E21A-2201-A2F8-CA093A052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B06C2-CF8F-D441-9333-5BB2D3456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0627-293F-426F-8CAB-A01A66566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03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45E5D-3FBF-8028-9BDF-B634B0FC7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DD3D2-6149-BB38-F578-4D63BD73D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E89884-5B63-161F-6AB0-4A143E7D90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77A409-6F71-056E-9B02-CA638AF6F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74623-F75F-4389-A9AA-D929F331A4CD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58756B-7F7E-5013-76ED-A7CBFC41C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7CB70-4BE7-E2D3-EE24-FA2686268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0627-293F-426F-8CAB-A01A66566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33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D5625-B944-B8AA-DDB8-1570A1B78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048707-8C02-BA59-48C0-228A215519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29F2EC-DB65-B15B-CE3F-DBD644D5D5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6C6031-FC1C-FA2F-C4E4-316B9D7FB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74623-F75F-4389-A9AA-D929F331A4CD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C8AE8A-2A62-B76C-2FE4-F19F11C0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84C609-0501-4375-ED61-CE706DF33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0627-293F-426F-8CAB-A01A66566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19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803D00-DAD9-5427-E2B2-0581D5E41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63EA26-1301-5255-AA09-527F42F9D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EE197-15EE-C895-1003-B3F79BCB98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74623-F75F-4389-A9AA-D929F331A4CD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1E149-B5B1-E3B9-B313-B852954F08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6FA1F6-A536-93E7-8639-C844D593B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80627-293F-426F-8CAB-A01A66566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02A68FA4-CCAD-9EE4-058C-C4016533D605}"/>
              </a:ext>
            </a:extLst>
          </p:cNvPr>
          <p:cNvSpPr txBox="1">
            <a:spLocks/>
          </p:cNvSpPr>
          <p:nvPr/>
        </p:nvSpPr>
        <p:spPr>
          <a:xfrm>
            <a:off x="2699273" y="1878816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>
              <a:defRPr/>
            </a:pPr>
            <a:r>
              <a:rPr lang="fa-IR" sz="5612" dirty="0">
                <a:cs typeface="B Titr" panose="00000700000000000000" pitchFamily="2" charset="-78"/>
              </a:rPr>
              <a:t>برای درج عنوان مقاله کلیک کنید.</a:t>
            </a:r>
            <a:endParaRPr lang="en-US" sz="5612" dirty="0">
              <a:cs typeface="B Titr" panose="00000700000000000000" pitchFamily="2" charset="-78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5BB8019-C4C9-F170-EE9D-66FC2DD98966}"/>
              </a:ext>
            </a:extLst>
          </p:cNvPr>
          <p:cNvSpPr txBox="1">
            <a:spLocks/>
          </p:cNvSpPr>
          <p:nvPr/>
        </p:nvSpPr>
        <p:spPr>
          <a:xfrm>
            <a:off x="4009196" y="4686710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6563" indent="-436563" rtl="1">
              <a:buFont typeface="Arial" panose="020B0604020202020204" pitchFamily="34" charset="0"/>
              <a:buChar char="•"/>
            </a:pPr>
            <a:r>
              <a:rPr lang="fa-IR" altLang="en-US" b="1" dirty="0">
                <a:cs typeface="B Nazanin" panose="00000400000000000000" pitchFamily="2" charset="-78"/>
              </a:rPr>
              <a:t>مشخصات هر نویسنده را در یک سطر وارد کنید.</a:t>
            </a:r>
          </a:p>
          <a:p>
            <a:pPr marL="436563" indent="-436563" rtl="1">
              <a:buFont typeface="Arial" panose="020B0604020202020204" pitchFamily="34" charset="0"/>
              <a:buChar char="•"/>
            </a:pPr>
            <a:r>
              <a:rPr lang="fa-IR" altLang="en-US" b="1" dirty="0">
                <a:cs typeface="B Nazanin" panose="00000400000000000000" pitchFamily="2" charset="-78"/>
              </a:rPr>
              <a:t>مشخصات هر نویسنده را در یک سطر وارد کنید.</a:t>
            </a:r>
          </a:p>
          <a:p>
            <a:pPr marL="436563" indent="-436563" rtl="1">
              <a:buFont typeface="Arial" panose="020B0604020202020204" pitchFamily="34" charset="0"/>
              <a:buChar char="•"/>
            </a:pPr>
            <a:r>
              <a:rPr lang="fa-IR" altLang="en-US" b="1" dirty="0">
                <a:cs typeface="B Nazanin" panose="00000400000000000000" pitchFamily="2" charset="-78"/>
              </a:rPr>
              <a:t>مشخصات هر نویسنده را در یک سطر وارد کنید.</a:t>
            </a:r>
          </a:p>
          <a:p>
            <a:pPr marL="436563" indent="-436563" rtl="1">
              <a:buFont typeface="Arial" panose="020B0604020202020204" pitchFamily="34" charset="0"/>
              <a:buChar char="•"/>
            </a:pPr>
            <a:endParaRPr lang="en-US" altLang="en-US" b="1" dirty="0">
              <a:cs typeface="B Nazanin" panose="00000400000000000000" pitchFamily="2" charset="-78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3BB7C1-9ABA-0264-FAAA-8862E6585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2253"/>
            <a:ext cx="12192000" cy="305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66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DF671-A644-264C-641A-FF47846AE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FB861AB1-6DC3-2612-E7C4-3075F65CAFC5}"/>
              </a:ext>
            </a:extLst>
          </p:cNvPr>
          <p:cNvSpPr txBox="1">
            <a:spLocks/>
          </p:cNvSpPr>
          <p:nvPr/>
        </p:nvSpPr>
        <p:spPr>
          <a:xfrm>
            <a:off x="1851212" y="3315110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spcBef>
                <a:spcPts val="10414"/>
              </a:spcBef>
              <a:defRPr/>
            </a:pPr>
            <a:r>
              <a:rPr lang="fa-IR" sz="1200" dirty="0">
                <a:cs typeface="B Nazanin" panose="00000400000000000000" pitchFamily="2" charset="-78"/>
              </a:rPr>
              <a:t>لطفا در صفحات ارائه خود فقط عناوین و اطلاعات مهم و کلی را وارد کرده از تایپ متن های طولانی خودداری کنید.</a:t>
            </a:r>
          </a:p>
          <a:p>
            <a:pPr algn="r" rtl="1">
              <a:spcBef>
                <a:spcPts val="10414"/>
              </a:spcBef>
              <a:defRPr/>
            </a:pPr>
            <a:r>
              <a:rPr lang="fa-IR" sz="1200" dirty="0">
                <a:cs typeface="B Nazanin" panose="00000400000000000000" pitchFamily="2" charset="-78"/>
              </a:rPr>
              <a:t>تنظیمات فایل قالب ارائه شفاهی الکترونیکی از جمله نوع، اندازه و رنگ فونت را تغییر ندهید.</a:t>
            </a:r>
          </a:p>
          <a:p>
            <a:pPr algn="r" rtl="1">
              <a:spcBef>
                <a:spcPts val="10414"/>
              </a:spcBef>
              <a:defRPr/>
            </a:pPr>
            <a:r>
              <a:rPr lang="fa-IR" sz="1200" dirty="0">
                <a:cs typeface="B Nazanin" panose="00000400000000000000" pitchFamily="2" charset="-78"/>
              </a:rPr>
              <a:t>تعداد اسلایدها بهتر است بین 15 تا 20 باشد.</a:t>
            </a:r>
          </a:p>
          <a:p>
            <a:pPr algn="r" rtl="1">
              <a:defRPr/>
            </a:pPr>
            <a:endParaRPr lang="en-US" sz="1200" dirty="0">
              <a:cs typeface="B Nazanin" panose="000004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6BDCAC-9E10-DFE8-0F5A-03AEDB834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2253"/>
            <a:ext cx="12192000" cy="305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26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88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B Nazanin</vt:lpstr>
      <vt:lpstr>B Titr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atefe hatami</dc:creator>
  <cp:lastModifiedBy>atefe hatami</cp:lastModifiedBy>
  <cp:revision>4</cp:revision>
  <dcterms:created xsi:type="dcterms:W3CDTF">2025-03-10T09:08:37Z</dcterms:created>
  <dcterms:modified xsi:type="dcterms:W3CDTF">2025-12-24T06:24:07Z</dcterms:modified>
</cp:coreProperties>
</file>