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96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682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0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0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64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1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3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2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1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8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6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6071D-C4FE-428F-A542-458364321ECD}" type="datetimeFigureOut">
              <a:rPr lang="en-US" smtClean="0"/>
              <a:t>12/24/2025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31631-59C0-455D-A207-C556AF479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9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8EFDBA7-E399-4E32-B7F2-1EB667C03A4F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5F372C-CEDE-CBCC-4C3A-FD8151E36BE5}"/>
              </a:ext>
            </a:extLst>
          </p:cNvPr>
          <p:cNvSpPr/>
          <p:nvPr/>
        </p:nvSpPr>
        <p:spPr>
          <a:xfrm>
            <a:off x="2326277" y="4871952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3848223-4257-3332-344F-519C84B7526C}"/>
              </a:ext>
            </a:extLst>
          </p:cNvPr>
          <p:cNvSpPr/>
          <p:nvPr/>
        </p:nvSpPr>
        <p:spPr>
          <a:xfrm>
            <a:off x="2169735" y="5581839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32" name="Picture 7" descr="F:\my art\Hamayesh haye karbordi\PPT\omran\box4.png">
            <a:extLst>
              <a:ext uri="{FF2B5EF4-FFF2-40B4-BE49-F238E27FC236}">
                <a16:creationId xmlns:a16="http://schemas.microsoft.com/office/drawing/2014/main" id="{057B42C7-2B28-C410-932B-26410DF24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33" name="Rounded Rectangle 7">
            <a:extLst>
              <a:ext uri="{FF2B5EF4-FFF2-40B4-BE49-F238E27FC236}">
                <a16:creationId xmlns:a16="http://schemas.microsoft.com/office/drawing/2014/main" id="{9417116F-07DB-F6FE-9A90-A7996DD06F9F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4" name="Picture 33" descr="F:\my art\Hamayesh haye karbordi\PPT\omran\box3.png">
            <a:extLst>
              <a:ext uri="{FF2B5EF4-FFF2-40B4-BE49-F238E27FC236}">
                <a16:creationId xmlns:a16="http://schemas.microsoft.com/office/drawing/2014/main" id="{10EA1664-0EC8-3F05-8980-B9D46EF68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9AED111-B9A8-2794-C841-470ADFBEE5D2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6469310-C3AA-D43B-E536-929CAAD127D2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37" name="Rounded Rectangle 11">
            <a:extLst>
              <a:ext uri="{FF2B5EF4-FFF2-40B4-BE49-F238E27FC236}">
                <a16:creationId xmlns:a16="http://schemas.microsoft.com/office/drawing/2014/main" id="{EF40AB1A-A792-6E8C-CBE4-2DAECFB4F68F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9BF3097-6D63-8309-0D9A-049E3ED7B3E9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39" name="Rounded Rectangle 13">
            <a:extLst>
              <a:ext uri="{FF2B5EF4-FFF2-40B4-BE49-F238E27FC236}">
                <a16:creationId xmlns:a16="http://schemas.microsoft.com/office/drawing/2014/main" id="{DCACB9C7-CF6A-70C2-1A5A-DC18996F5F8E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0" name="Picture 6" descr="F:\my art\Hamayesh haye karbordi\PPT\omran\box3.png">
            <a:extLst>
              <a:ext uri="{FF2B5EF4-FFF2-40B4-BE49-F238E27FC236}">
                <a16:creationId xmlns:a16="http://schemas.microsoft.com/office/drawing/2014/main" id="{383765C3-BE12-B5A4-7DE5-A8D37F590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E0052561-F737-51FB-68BC-0299484754F8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42" name="Rounded Rectangle 16">
            <a:extLst>
              <a:ext uri="{FF2B5EF4-FFF2-40B4-BE49-F238E27FC236}">
                <a16:creationId xmlns:a16="http://schemas.microsoft.com/office/drawing/2014/main" id="{534668E0-06E7-4C78-5CB7-D9761BCF9E08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ounded Rectangle 17">
            <a:extLst>
              <a:ext uri="{FF2B5EF4-FFF2-40B4-BE49-F238E27FC236}">
                <a16:creationId xmlns:a16="http://schemas.microsoft.com/office/drawing/2014/main" id="{B86F28A4-32FD-B6B3-CAFC-C8760A0438E0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4" name="Picture 5" descr="F:\my art\Hamayesh haye karbordi\PPT\omran\box2.png">
            <a:extLst>
              <a:ext uri="{FF2B5EF4-FFF2-40B4-BE49-F238E27FC236}">
                <a16:creationId xmlns:a16="http://schemas.microsoft.com/office/drawing/2014/main" id="{9431DD17-CAD6-544E-167D-7D2A4A200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45" name="Picture 5" descr="F:\my art\Hamayesh haye karbordi\PPT\omran\box2.png">
            <a:extLst>
              <a:ext uri="{FF2B5EF4-FFF2-40B4-BE49-F238E27FC236}">
                <a16:creationId xmlns:a16="http://schemas.microsoft.com/office/drawing/2014/main" id="{263241E6-483F-C945-5E89-12D59FCDB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46" name="Picture 7" descr="F:\my art\Hamayesh haye karbordi\PPT\omran\box4.png">
            <a:extLst>
              <a:ext uri="{FF2B5EF4-FFF2-40B4-BE49-F238E27FC236}">
                <a16:creationId xmlns:a16="http://schemas.microsoft.com/office/drawing/2014/main" id="{5DCAE4D1-BB19-1429-2B9F-465AA1A6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879D98F7-9B2B-830B-B4AD-E5EB579C704B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D5EF991-E1A3-6D47-836B-D6E2A48D0240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C5E7D82-2D21-89CE-3C4B-91290CC8C034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0D77783-A039-FA34-BF40-0B3401512201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42BEE0E-894C-D867-5896-362C4F392654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1AF40D7-624F-A984-ECDB-7761F17BB2A0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6D37891-01F7-A90F-CB9B-DD112DEFC2C1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D9A69D-BE6A-BEC6-E356-604F2684805F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1079631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4</cp:revision>
  <dcterms:created xsi:type="dcterms:W3CDTF">2025-03-10T09:12:02Z</dcterms:created>
  <dcterms:modified xsi:type="dcterms:W3CDTF">2025-12-24T06:26:04Z</dcterms:modified>
</cp:coreProperties>
</file>